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Inter"/>
      <p:regular r:id="rId39"/>
      <p:bold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Roboto Mono Light"/>
      <p:regular r:id="rId45"/>
      <p:bold r:id="rId46"/>
      <p:italic r:id="rId47"/>
      <p:boldItalic r:id="rId48"/>
    </p:embeddedFont>
    <p:embeddedFont>
      <p:font typeface="Google Sans"/>
      <p:regular r:id="rId49"/>
      <p:bold r:id="rId50"/>
      <p:italic r:id="rId51"/>
      <p:boldItalic r:id="rId52"/>
    </p:embeddedFont>
    <p:embeddedFont>
      <p:font typeface="Google Sans Medium"/>
      <p:regular r:id="rId53"/>
      <p:bold r:id="rId54"/>
      <p:italic r:id="rId55"/>
      <p:boldItalic r:id="rId56"/>
    </p:embeddedFont>
    <p:embeddedFont>
      <p:font typeface="Poppins SemiBold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RobotoMonoLight-bold.fntdata"/><Relationship Id="rId45" Type="http://schemas.openxmlformats.org/officeDocument/2006/relationships/font" Target="fonts/RobotoMon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Light-boldItalic.fntdata"/><Relationship Id="rId47" Type="http://schemas.openxmlformats.org/officeDocument/2006/relationships/font" Target="fonts/RobotoMonoLight-italic.fntdata"/><Relationship Id="rId49" Type="http://schemas.openxmlformats.org/officeDocument/2006/relationships/font" Target="fonts/Google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-regular.fntdata"/><Relationship Id="rId34" Type="http://schemas.openxmlformats.org/officeDocument/2006/relationships/slide" Target="slides/slide29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Inter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oppinsSemi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-italic.fntdata"/><Relationship Id="rId50" Type="http://schemas.openxmlformats.org/officeDocument/2006/relationships/font" Target="fonts/GoogleSans-bold.fntdata"/><Relationship Id="rId53" Type="http://schemas.openxmlformats.org/officeDocument/2006/relationships/font" Target="fonts/GoogleSansMedium-regular.fntdata"/><Relationship Id="rId52" Type="http://schemas.openxmlformats.org/officeDocument/2006/relationships/font" Target="fonts/GoogleSans-boldItalic.fntdata"/><Relationship Id="rId11" Type="http://schemas.openxmlformats.org/officeDocument/2006/relationships/slide" Target="slides/slide6.xml"/><Relationship Id="rId55" Type="http://schemas.openxmlformats.org/officeDocument/2006/relationships/font" Target="fonts/GoogleSansMedium-italic.fntdata"/><Relationship Id="rId10" Type="http://schemas.openxmlformats.org/officeDocument/2006/relationships/slide" Target="slides/slide5.xml"/><Relationship Id="rId54" Type="http://schemas.openxmlformats.org/officeDocument/2006/relationships/font" Target="fonts/GoogleSansMedium-bold.fntdata"/><Relationship Id="rId13" Type="http://schemas.openxmlformats.org/officeDocument/2006/relationships/slide" Target="slides/slide8.xml"/><Relationship Id="rId57" Type="http://schemas.openxmlformats.org/officeDocument/2006/relationships/font" Target="fonts/PoppinsSemiBold-regular.fntdata"/><Relationship Id="rId12" Type="http://schemas.openxmlformats.org/officeDocument/2006/relationships/slide" Target="slides/slide7.xml"/><Relationship Id="rId56" Type="http://schemas.openxmlformats.org/officeDocument/2006/relationships/font" Target="fonts/GoogleSans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PoppinsSemiBold-italic.fntdata"/><Relationship Id="rId14" Type="http://schemas.openxmlformats.org/officeDocument/2006/relationships/slide" Target="slides/slide9.xml"/><Relationship Id="rId58" Type="http://schemas.openxmlformats.org/officeDocument/2006/relationships/font" Target="fonts/Poppins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06072c5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06072c5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8c37884b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8c37884b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8c37884b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8c37884b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8c37884b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8c37884b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8c37884b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8c37884b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8c37884b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8c37884b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8c37884b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8c37884b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06072c58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06072c5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06072c58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06072c58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06072c58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06072c58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8c37884b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8c37884b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06072c58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06072c58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06072c58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06072c58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06072c58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06072c58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06072c58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06072c58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06072c58a_0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06072c58a_0_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06072c58a_0_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06072c58a_0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06072c58a_0_4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06072c58a_0_4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06072c58a_0_5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06072c58a_0_5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06072c58a_0_5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06072c58a_0_5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06072c58a_0_6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06072c58a_0_6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c37884b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c37884b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8c37884b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8c37884b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06072c58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06072c58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8c37884b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8c37884b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8c37884b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8c37884b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8c37884b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8c37884b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8c37884b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8c37884b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10" Type="http://schemas.openxmlformats.org/officeDocument/2006/relationships/image" Target="../media/image42.png"/><Relationship Id="rId9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8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524" y="4248025"/>
            <a:ext cx="3367977" cy="10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00" y="4595750"/>
            <a:ext cx="2252099" cy="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325"/>
            <a:ext cx="9144003" cy="346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4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5">
            <a:alphaModFix/>
          </a:blip>
          <a:srcRect b="40747" l="0" r="0" t="0"/>
          <a:stretch/>
        </p:blipFill>
        <p:spPr>
          <a:xfrm>
            <a:off x="356100" y="263807"/>
            <a:ext cx="4895048" cy="12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073"/>
            <a:ext cx="9144003" cy="354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4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5">
            <a:alphaModFix/>
          </a:blip>
          <a:srcRect b="40747" l="0" r="0" t="0"/>
          <a:stretch/>
        </p:blipFill>
        <p:spPr>
          <a:xfrm>
            <a:off x="356100" y="263807"/>
            <a:ext cx="4895048" cy="12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76" y="173425"/>
            <a:ext cx="5330751" cy="20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4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48170"/>
            <a:ext cx="9144003" cy="310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350" y="226725"/>
            <a:ext cx="5587674" cy="20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/>
          <p:nvPr/>
        </p:nvSpPr>
        <p:spPr>
          <a:xfrm>
            <a:off x="6094025" y="1490717"/>
            <a:ext cx="1972200" cy="78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05644"/>
            <a:ext cx="9144003" cy="2937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25" y="200075"/>
            <a:ext cx="5656811" cy="22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6094025" y="1641735"/>
            <a:ext cx="1972200" cy="78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00845"/>
            <a:ext cx="9144003" cy="300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25" y="200075"/>
            <a:ext cx="5656811" cy="22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6094025" y="1641735"/>
            <a:ext cx="1972200" cy="78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40" y="262256"/>
            <a:ext cx="5437103" cy="22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02930"/>
            <a:ext cx="9143997" cy="304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1559400" y="2279250"/>
            <a:ext cx="602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rgbClr val="F0503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🔥</a:t>
            </a:r>
            <a:r>
              <a:rPr lang="fr" sz="2500">
                <a:solidFill>
                  <a:srgbClr val="E8E7E3"/>
                </a:solidFill>
                <a:highlight>
                  <a:srgbClr val="17181C"/>
                </a:highlight>
                <a:latin typeface="Poppins"/>
                <a:ea typeface="Poppins"/>
                <a:cs typeface="Poppins"/>
                <a:sym typeface="Poppins"/>
              </a:rPr>
              <a:t>👩‍💻</a:t>
            </a:r>
            <a:r>
              <a:rPr lang="fr" sz="2600">
                <a:solidFill>
                  <a:srgbClr val="F0503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🔥</a:t>
            </a:r>
            <a:r>
              <a:rPr b="1" lang="fr" sz="2500">
                <a:solidFill>
                  <a:srgbClr val="E8E7E3"/>
                </a:solidFill>
                <a:highlight>
                  <a:srgbClr val="17181C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endParaRPr sz="2600">
              <a:solidFill>
                <a:srgbClr val="F0503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1724" y="12"/>
            <a:ext cx="3367977" cy="10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00" y="4595750"/>
            <a:ext cx="2252099" cy="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/>
        </p:nvSpPr>
        <p:spPr>
          <a:xfrm>
            <a:off x="2110675" y="1694400"/>
            <a:ext cx="4957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700">
                <a:solidFill>
                  <a:schemeClr val="accen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Color &amp; Typography</a:t>
            </a:r>
            <a:endParaRPr sz="5700">
              <a:solidFill>
                <a:schemeClr val="accen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>
            <a:off x="1716500" y="1018488"/>
            <a:ext cx="927900" cy="927900"/>
          </a:xfrm>
          <a:prstGeom prst="rect">
            <a:avLst/>
          </a:prstGeom>
          <a:solidFill>
            <a:srgbClr val="0F4C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3008400" y="1018488"/>
            <a:ext cx="927900" cy="927900"/>
          </a:xfrm>
          <a:prstGeom prst="rect">
            <a:avLst/>
          </a:prstGeom>
          <a:solidFill>
            <a:srgbClr val="1014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1716500" y="2109563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800">
                <a:latin typeface="Google Sans"/>
                <a:ea typeface="Google Sans"/>
                <a:cs typeface="Google Sans"/>
                <a:sym typeface="Google Sans"/>
              </a:rPr>
              <a:t>Titles color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#</a:t>
            </a: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0f4cb8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3008394" y="21095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800">
                <a:latin typeface="Google Sans"/>
                <a:ea typeface="Google Sans"/>
                <a:cs typeface="Google Sans"/>
                <a:sym typeface="Google Sans"/>
              </a:rPr>
              <a:t>Text secondary color for white background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#</a:t>
            </a: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10141a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1716500" y="2702338"/>
            <a:ext cx="927900" cy="927900"/>
          </a:xfrm>
          <a:prstGeom prst="rect">
            <a:avLst/>
          </a:prstGeom>
          <a:solidFill>
            <a:srgbClr val="AFB8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008400" y="2702338"/>
            <a:ext cx="927900" cy="92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4"/>
          <p:cNvSpPr txBox="1"/>
          <p:nvPr/>
        </p:nvSpPr>
        <p:spPr>
          <a:xfrm>
            <a:off x="1716494" y="37934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800">
                <a:latin typeface="Google Sans"/>
                <a:ea typeface="Google Sans"/>
                <a:cs typeface="Google Sans"/>
                <a:sym typeface="Google Sans"/>
              </a:rPr>
              <a:t>Text scondary color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#</a:t>
            </a: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afb8c1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3008394" y="37934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800">
                <a:latin typeface="Google Sans"/>
                <a:ea typeface="Google Sans"/>
                <a:cs typeface="Google Sans"/>
                <a:sym typeface="Google Sans"/>
              </a:rPr>
              <a:t>Text main color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800">
                <a:latin typeface="Google Sans"/>
                <a:ea typeface="Google Sans"/>
                <a:cs typeface="Google Sans"/>
                <a:sym typeface="Google Sans"/>
              </a:rPr>
              <a:t>#ffffff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5916515" y="2078395"/>
            <a:ext cx="19347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Regular</a:t>
            </a:r>
            <a:endParaRPr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Bold</a:t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700">
                <a:solidFill>
                  <a:schemeClr val="accen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Icons</a:t>
            </a:r>
            <a:endParaRPr sz="5700">
              <a:solidFill>
                <a:schemeClr val="accen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sz="500"/>
          </a:p>
        </p:txBody>
      </p:sp>
      <p:sp>
        <p:nvSpPr>
          <p:cNvPr id="245" name="Google Shape;245;p36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sz="500"/>
          </a:p>
        </p:txBody>
      </p:sp>
      <p:sp>
        <p:nvSpPr>
          <p:cNvPr id="246" name="Google Shape;246;p36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sz="500"/>
          </a:p>
        </p:txBody>
      </p:sp>
      <p:sp>
        <p:nvSpPr>
          <p:cNvPr id="247" name="Google Shape;247;p36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sz="500"/>
          </a:p>
        </p:txBody>
      </p:sp>
      <p:sp>
        <p:nvSpPr>
          <p:cNvPr id="248" name="Google Shape;248;p36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sz="500"/>
          </a:p>
        </p:txBody>
      </p:sp>
      <p:sp>
        <p:nvSpPr>
          <p:cNvPr id="249" name="Google Shape;249;p36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sz="500"/>
          </a:p>
        </p:txBody>
      </p:sp>
      <p:sp>
        <p:nvSpPr>
          <p:cNvPr id="250" name="Google Shape;250;p36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sz="500"/>
          </a:p>
        </p:txBody>
      </p:sp>
      <p:sp>
        <p:nvSpPr>
          <p:cNvPr id="251" name="Google Shape;251;p36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sz="500"/>
          </a:p>
        </p:txBody>
      </p:sp>
      <p:sp>
        <p:nvSpPr>
          <p:cNvPr id="252" name="Google Shape;252;p36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500"/>
          </a:p>
        </p:txBody>
      </p:sp>
      <p:sp>
        <p:nvSpPr>
          <p:cNvPr id="253" name="Google Shape;253;p36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sz="500"/>
          </a:p>
        </p:txBody>
      </p:sp>
      <p:sp>
        <p:nvSpPr>
          <p:cNvPr id="254" name="Google Shape;254;p36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500"/>
          </a:p>
        </p:txBody>
      </p:sp>
      <p:sp>
        <p:nvSpPr>
          <p:cNvPr id="255" name="Google Shape;255;p36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sz="500"/>
          </a:p>
        </p:txBody>
      </p:sp>
      <p:sp>
        <p:nvSpPr>
          <p:cNvPr id="256" name="Google Shape;256;p36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sz="500"/>
          </a:p>
        </p:txBody>
      </p:sp>
      <p:sp>
        <p:nvSpPr>
          <p:cNvPr id="257" name="Google Shape;257;p36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sz="500"/>
          </a:p>
        </p:txBody>
      </p:sp>
      <p:sp>
        <p:nvSpPr>
          <p:cNvPr id="258" name="Google Shape;258;p36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sz="500"/>
          </a:p>
        </p:txBody>
      </p:sp>
      <p:sp>
        <p:nvSpPr>
          <p:cNvPr id="259" name="Google Shape;259;p36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sz="500"/>
          </a:p>
        </p:txBody>
      </p:sp>
      <p:sp>
        <p:nvSpPr>
          <p:cNvPr id="260" name="Google Shape;260;p36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sz="500"/>
          </a:p>
        </p:txBody>
      </p:sp>
      <p:sp>
        <p:nvSpPr>
          <p:cNvPr id="261" name="Google Shape;261;p36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sz="500"/>
          </a:p>
        </p:txBody>
      </p:sp>
      <p:sp>
        <p:nvSpPr>
          <p:cNvPr id="262" name="Google Shape;262;p36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sz="500"/>
          </a:p>
        </p:txBody>
      </p:sp>
      <p:sp>
        <p:nvSpPr>
          <p:cNvPr id="263" name="Google Shape;263;p36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sz="500"/>
          </a:p>
        </p:txBody>
      </p:sp>
      <p:sp>
        <p:nvSpPr>
          <p:cNvPr id="264" name="Google Shape;264;p36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sz="500"/>
          </a:p>
        </p:txBody>
      </p:sp>
      <p:sp>
        <p:nvSpPr>
          <p:cNvPr id="265" name="Google Shape;265;p36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sz="500"/>
          </a:p>
        </p:txBody>
      </p:sp>
      <p:sp>
        <p:nvSpPr>
          <p:cNvPr id="266" name="Google Shape;266;p36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sz="500"/>
          </a:p>
        </p:txBody>
      </p:sp>
      <p:sp>
        <p:nvSpPr>
          <p:cNvPr id="267" name="Google Shape;267;p36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268" name="Google Shape;268;p36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sz="500"/>
          </a:p>
        </p:txBody>
      </p:sp>
      <p:sp>
        <p:nvSpPr>
          <p:cNvPr id="269" name="Google Shape;269;p36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270" name="Google Shape;270;p36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sz="500"/>
          </a:p>
        </p:txBody>
      </p:sp>
      <p:sp>
        <p:nvSpPr>
          <p:cNvPr id="271" name="Google Shape;271;p36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sz="500"/>
          </a:p>
        </p:txBody>
      </p:sp>
      <p:sp>
        <p:nvSpPr>
          <p:cNvPr id="272" name="Google Shape;272;p36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sz="500"/>
          </a:p>
        </p:txBody>
      </p:sp>
      <p:sp>
        <p:nvSpPr>
          <p:cNvPr id="273" name="Google Shape;273;p36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sz="500"/>
          </a:p>
        </p:txBody>
      </p:sp>
      <p:sp>
        <p:nvSpPr>
          <p:cNvPr id="274" name="Google Shape;274;p36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500"/>
          </a:p>
        </p:txBody>
      </p:sp>
      <p:sp>
        <p:nvSpPr>
          <p:cNvPr id="275" name="Google Shape;275;p36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sz="500"/>
          </a:p>
        </p:txBody>
      </p:sp>
      <p:sp>
        <p:nvSpPr>
          <p:cNvPr id="276" name="Google Shape;276;p36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sz="500"/>
          </a:p>
        </p:txBody>
      </p:sp>
      <p:sp>
        <p:nvSpPr>
          <p:cNvPr id="277" name="Google Shape;277;p36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sz="500"/>
          </a:p>
        </p:txBody>
      </p:sp>
      <p:sp>
        <p:nvSpPr>
          <p:cNvPr id="278" name="Google Shape;278;p36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sz="500"/>
          </a:p>
        </p:txBody>
      </p:sp>
      <p:sp>
        <p:nvSpPr>
          <p:cNvPr id="279" name="Google Shape;279;p36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sz="500"/>
          </a:p>
        </p:txBody>
      </p:sp>
      <p:sp>
        <p:nvSpPr>
          <p:cNvPr id="280" name="Google Shape;280;p36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sz="500"/>
          </a:p>
        </p:txBody>
      </p:sp>
      <p:sp>
        <p:nvSpPr>
          <p:cNvPr id="281" name="Google Shape;281;p36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282" name="Google Shape;282;p36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sz="500"/>
          </a:p>
        </p:txBody>
      </p:sp>
      <p:sp>
        <p:nvSpPr>
          <p:cNvPr id="283" name="Google Shape;283;p36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sz="500"/>
          </a:p>
        </p:txBody>
      </p:sp>
      <p:sp>
        <p:nvSpPr>
          <p:cNvPr id="284" name="Google Shape;284;p36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sz="500"/>
          </a:p>
        </p:txBody>
      </p:sp>
      <p:sp>
        <p:nvSpPr>
          <p:cNvPr id="285" name="Google Shape;285;p36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sz="500"/>
          </a:p>
        </p:txBody>
      </p:sp>
      <p:sp>
        <p:nvSpPr>
          <p:cNvPr id="286" name="Google Shape;286;p36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sz="500"/>
          </a:p>
        </p:txBody>
      </p:sp>
      <p:sp>
        <p:nvSpPr>
          <p:cNvPr id="287" name="Google Shape;287;p36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sz="500"/>
          </a:p>
        </p:txBody>
      </p:sp>
      <p:sp>
        <p:nvSpPr>
          <p:cNvPr id="288" name="Google Shape;288;p36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sz="500"/>
          </a:p>
        </p:txBody>
      </p:sp>
      <p:sp>
        <p:nvSpPr>
          <p:cNvPr id="289" name="Google Shape;289;p36"/>
          <p:cNvSpPr/>
          <p:nvPr/>
        </p:nvSpPr>
        <p:spPr>
          <a:xfrm>
            <a:off x="2712006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2712006" y="2053630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2663472" y="2689483"/>
            <a:ext cx="373410" cy="248832"/>
          </a:xfrm>
          <a:custGeom>
            <a:rect b="b" l="l" r="r" t="t"/>
            <a:pathLst>
              <a:path extrusionOk="0" h="21600" w="2160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" name="Google Shape;292;p36"/>
          <p:cNvSpPr/>
          <p:nvPr/>
        </p:nvSpPr>
        <p:spPr>
          <a:xfrm>
            <a:off x="2726436" y="3276719"/>
            <a:ext cx="218754" cy="279018"/>
          </a:xfrm>
          <a:custGeom>
            <a:rect b="b" l="l" r="r" t="t"/>
            <a:pathLst>
              <a:path extrusionOk="0" h="21600" w="2160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" name="Google Shape;293;p36"/>
          <p:cNvSpPr/>
          <p:nvPr/>
        </p:nvSpPr>
        <p:spPr>
          <a:xfrm>
            <a:off x="2714629" y="3930475"/>
            <a:ext cx="248832" cy="281772"/>
          </a:xfrm>
          <a:custGeom>
            <a:rect b="b" l="l" r="r" t="t"/>
            <a:pathLst>
              <a:path extrusionOk="0" h="21600" w="2160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3560712" y="1419691"/>
            <a:ext cx="310392" cy="248832"/>
          </a:xfrm>
          <a:custGeom>
            <a:rect b="b" l="l" r="r" t="t"/>
            <a:pathLst>
              <a:path extrusionOk="0" h="21600" w="2160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3607158" y="2043136"/>
            <a:ext cx="217512" cy="280530"/>
          </a:xfrm>
          <a:custGeom>
            <a:rect b="b" l="l" r="r" t="t"/>
            <a:pathLst>
              <a:path extrusionOk="0" h="21600" w="2160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6" name="Google Shape;296;p36"/>
          <p:cNvSpPr/>
          <p:nvPr/>
        </p:nvSpPr>
        <p:spPr>
          <a:xfrm>
            <a:off x="3591493" y="2627922"/>
            <a:ext cx="248832" cy="310392"/>
          </a:xfrm>
          <a:custGeom>
            <a:rect b="b" l="l" r="r" t="t"/>
            <a:pathLst>
              <a:path extrusionOk="0" h="21600" w="2160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3575644" y="3275253"/>
            <a:ext cx="280530" cy="280530"/>
          </a:xfrm>
          <a:custGeom>
            <a:rect b="b" l="l" r="r" t="t"/>
            <a:pathLst>
              <a:path extrusionOk="0" h="21600" w="2160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6"/>
          <p:cNvSpPr/>
          <p:nvPr/>
        </p:nvSpPr>
        <p:spPr>
          <a:xfrm>
            <a:off x="3576377" y="3901893"/>
            <a:ext cx="279018" cy="310392"/>
          </a:xfrm>
          <a:custGeom>
            <a:rect b="b" l="l" r="r" t="t"/>
            <a:pathLst>
              <a:path extrusionOk="0" h="21600" w="2160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4425691" y="1419691"/>
            <a:ext cx="325026" cy="326322"/>
          </a:xfrm>
          <a:custGeom>
            <a:rect b="b" l="l" r="r" t="t"/>
            <a:pathLst>
              <a:path extrusionOk="0" h="21600" w="2160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00" name="Google Shape;300;p36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301" name="Google Shape;301;p36"/>
            <p:cNvSpPr/>
            <p:nvPr/>
          </p:nvSpPr>
          <p:spPr>
            <a:xfrm>
              <a:off x="352545" y="702344"/>
              <a:ext cx="287563" cy="83825"/>
            </a:xfrm>
            <a:custGeom>
              <a:rect b="b" l="l" r="r" t="t"/>
              <a:pathLst>
                <a:path extrusionOk="0" h="20917" w="21195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307820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0" y="0"/>
              <a:ext cx="992574" cy="992574"/>
            </a:xfrm>
            <a:custGeom>
              <a:rect b="b" l="l" r="r" t="t"/>
              <a:pathLst>
                <a:path extrusionOk="0" h="21600" w="2160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598156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05" name="Google Shape;305;p36"/>
          <p:cNvSpPr/>
          <p:nvPr/>
        </p:nvSpPr>
        <p:spPr>
          <a:xfrm>
            <a:off x="4410196" y="2652473"/>
            <a:ext cx="310392" cy="285822"/>
          </a:xfrm>
          <a:custGeom>
            <a:rect b="b" l="l" r="r" t="t"/>
            <a:pathLst>
              <a:path extrusionOk="0" h="21600" w="2160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6" name="Google Shape;306;p36"/>
          <p:cNvSpPr/>
          <p:nvPr/>
        </p:nvSpPr>
        <p:spPr>
          <a:xfrm>
            <a:off x="4411509" y="3271405"/>
            <a:ext cx="310392" cy="284364"/>
          </a:xfrm>
          <a:custGeom>
            <a:rect b="b" l="l" r="r" t="t"/>
            <a:pathLst>
              <a:path extrusionOk="0" h="21600" w="2160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" name="Google Shape;307;p36"/>
          <p:cNvSpPr/>
          <p:nvPr/>
        </p:nvSpPr>
        <p:spPr>
          <a:xfrm>
            <a:off x="4441679" y="3901893"/>
            <a:ext cx="248832" cy="310392"/>
          </a:xfrm>
          <a:custGeom>
            <a:rect b="b" l="l" r="r" t="t"/>
            <a:pathLst>
              <a:path extrusionOk="0" h="21600" w="2160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8" name="Google Shape;308;p36"/>
          <p:cNvSpPr/>
          <p:nvPr/>
        </p:nvSpPr>
        <p:spPr>
          <a:xfrm>
            <a:off x="5256809" y="1418381"/>
            <a:ext cx="343548" cy="3118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9" name="Google Shape;309;p36"/>
          <p:cNvSpPr/>
          <p:nvPr/>
        </p:nvSpPr>
        <p:spPr>
          <a:xfrm>
            <a:off x="5331579" y="2077241"/>
            <a:ext cx="217512" cy="264762"/>
          </a:xfrm>
          <a:custGeom>
            <a:rect b="b" l="l" r="r" t="t"/>
            <a:pathLst>
              <a:path extrusionOk="0" h="21600" w="2160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" name="Google Shape;310;p36"/>
          <p:cNvSpPr/>
          <p:nvPr/>
        </p:nvSpPr>
        <p:spPr>
          <a:xfrm>
            <a:off x="5285669" y="3260778"/>
            <a:ext cx="310392" cy="295002"/>
          </a:xfrm>
          <a:custGeom>
            <a:rect b="b" l="l" r="r" t="t"/>
            <a:pathLst>
              <a:path extrusionOk="0" h="21600" w="2160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36"/>
          <p:cNvSpPr/>
          <p:nvPr/>
        </p:nvSpPr>
        <p:spPr>
          <a:xfrm>
            <a:off x="5268615" y="2594759"/>
            <a:ext cx="342090" cy="343548"/>
          </a:xfrm>
          <a:custGeom>
            <a:rect b="b" l="l" r="r" t="t"/>
            <a:pathLst>
              <a:path extrusionOk="0" h="21600" w="2160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36"/>
          <p:cNvSpPr/>
          <p:nvPr/>
        </p:nvSpPr>
        <p:spPr>
          <a:xfrm>
            <a:off x="5301411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6129127" y="1419691"/>
            <a:ext cx="310392" cy="310392"/>
          </a:xfrm>
          <a:custGeom>
            <a:rect b="b" l="l" r="r" t="t"/>
            <a:pathLst>
              <a:path extrusionOk="0" h="21600" w="2160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6106826" y="2069370"/>
            <a:ext cx="328860" cy="280530"/>
          </a:xfrm>
          <a:custGeom>
            <a:rect b="b" l="l" r="r" t="t"/>
            <a:pathLst>
              <a:path extrusionOk="0" h="21600" w="2160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6123879" y="2673543"/>
            <a:ext cx="310392" cy="264762"/>
          </a:xfrm>
          <a:custGeom>
            <a:rect b="b" l="l" r="r" t="t"/>
            <a:pathLst>
              <a:path extrusionOk="0" h="21600" w="2160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6171101" y="3229448"/>
            <a:ext cx="248815" cy="326322"/>
          </a:xfrm>
          <a:custGeom>
            <a:rect b="b" l="l" r="r" t="t"/>
            <a:pathLst>
              <a:path extrusionOk="0" h="21600" w="21482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6126504" y="3917283"/>
            <a:ext cx="343548" cy="295002"/>
          </a:xfrm>
          <a:custGeom>
            <a:rect b="b" l="l" r="r" t="t"/>
            <a:pathLst>
              <a:path extrusionOk="0" h="21600" w="2160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994919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9" name="Google Shape;319;p36"/>
          <p:cNvSpPr/>
          <p:nvPr/>
        </p:nvSpPr>
        <p:spPr>
          <a:xfrm>
            <a:off x="980489" y="2047071"/>
            <a:ext cx="296082" cy="326322"/>
          </a:xfrm>
          <a:custGeom>
            <a:rect b="b" l="l" r="r" t="t"/>
            <a:pathLst>
              <a:path extrusionOk="0" h="21600" w="2160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996231" y="2659252"/>
            <a:ext cx="295002" cy="279018"/>
          </a:xfrm>
          <a:custGeom>
            <a:rect b="b" l="l" r="r" t="t"/>
            <a:pathLst>
              <a:path extrusionOk="0" h="21600" w="2160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994919" y="3276719"/>
            <a:ext cx="279018" cy="279018"/>
          </a:xfrm>
          <a:custGeom>
            <a:rect b="b" l="l" r="r" t="t"/>
            <a:pathLst>
              <a:path extrusionOk="0" h="21600" w="2160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964749" y="3884853"/>
            <a:ext cx="313146" cy="327402"/>
          </a:xfrm>
          <a:custGeom>
            <a:rect b="b" l="l" r="r" t="t"/>
            <a:pathLst>
              <a:path extrusionOk="0" h="21600" w="2160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36"/>
          <p:cNvSpPr/>
          <p:nvPr/>
        </p:nvSpPr>
        <p:spPr>
          <a:xfrm>
            <a:off x="1826573" y="2627922"/>
            <a:ext cx="310392" cy="310392"/>
          </a:xfrm>
          <a:custGeom>
            <a:rect b="b" l="l" r="r" t="t"/>
            <a:pathLst>
              <a:path extrusionOk="0" h="21600" w="2160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36"/>
          <p:cNvSpPr/>
          <p:nvPr/>
        </p:nvSpPr>
        <p:spPr>
          <a:xfrm>
            <a:off x="1810831" y="3276719"/>
            <a:ext cx="342090" cy="279018"/>
          </a:xfrm>
          <a:custGeom>
            <a:rect b="b" l="l" r="r" t="t"/>
            <a:pathLst>
              <a:path extrusionOk="0" h="21600" w="2160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36"/>
          <p:cNvSpPr/>
          <p:nvPr/>
        </p:nvSpPr>
        <p:spPr>
          <a:xfrm>
            <a:off x="1842314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1838377" y="1977055"/>
            <a:ext cx="311850" cy="374160"/>
          </a:xfrm>
          <a:custGeom>
            <a:rect b="b" l="l" r="r" t="t"/>
            <a:pathLst>
              <a:path extrusionOk="0" h="21553" w="2160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7009314" y="3245388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7009314" y="2657786"/>
            <a:ext cx="311091" cy="280530"/>
          </a:xfrm>
          <a:custGeom>
            <a:rect b="b" l="l" r="r" t="t"/>
            <a:pathLst>
              <a:path extrusionOk="0" h="21600" w="2154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6996196" y="3901893"/>
            <a:ext cx="311077" cy="310392"/>
          </a:xfrm>
          <a:custGeom>
            <a:rect b="b" l="l" r="r" t="t"/>
            <a:pathLst>
              <a:path extrusionOk="0" h="21600" w="21539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7039484" y="2106100"/>
            <a:ext cx="280530" cy="248832"/>
          </a:xfrm>
          <a:custGeom>
            <a:rect b="b" l="l" r="r" t="t"/>
            <a:pathLst>
              <a:path extrusionOk="0" h="21600" w="2160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" name="Google Shape;331;p36"/>
          <p:cNvSpPr/>
          <p:nvPr/>
        </p:nvSpPr>
        <p:spPr>
          <a:xfrm>
            <a:off x="7040796" y="1419691"/>
            <a:ext cx="280530" cy="342090"/>
          </a:xfrm>
          <a:custGeom>
            <a:rect b="b" l="l" r="r" t="t"/>
            <a:pathLst>
              <a:path extrusionOk="0" h="21600" w="2160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7876385" y="2134959"/>
            <a:ext cx="279018" cy="155736"/>
          </a:xfrm>
          <a:custGeom>
            <a:rect b="b" l="l" r="r" t="t"/>
            <a:pathLst>
              <a:path extrusionOk="0" h="21600" w="2160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7859331" y="1418381"/>
            <a:ext cx="311850" cy="311850"/>
          </a:xfrm>
          <a:custGeom>
            <a:rect b="b" l="l" r="r" t="t"/>
            <a:pathLst>
              <a:path extrusionOk="0" h="21600" w="2160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7876385" y="3245388"/>
            <a:ext cx="281772" cy="310392"/>
          </a:xfrm>
          <a:custGeom>
            <a:rect b="b" l="l" r="r" t="t"/>
            <a:pathLst>
              <a:path extrusionOk="0" h="21600" w="2160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7876385" y="2719530"/>
            <a:ext cx="279018" cy="218754"/>
          </a:xfrm>
          <a:custGeom>
            <a:rect b="b" l="l" r="r" t="t"/>
            <a:pathLst>
              <a:path extrusionOk="0" h="21600" w="2160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7865892" y="3916183"/>
            <a:ext cx="310392" cy="296082"/>
          </a:xfrm>
          <a:custGeom>
            <a:rect b="b" l="l" r="r" t="t"/>
            <a:pathLst>
              <a:path extrusionOk="0" h="21600" w="2160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1820012" y="1418381"/>
            <a:ext cx="347382" cy="204282"/>
          </a:xfrm>
          <a:custGeom>
            <a:rect b="b" l="l" r="r" t="t"/>
            <a:pathLst>
              <a:path extrusionOk="0" h="21600" w="2160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339" name="Google Shape;3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340" name="Google Shape;340;p3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sz="500"/>
          </a:p>
        </p:txBody>
      </p:sp>
      <p:sp>
        <p:nvSpPr>
          <p:cNvPr id="346" name="Google Shape;346;p37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sz="500"/>
          </a:p>
        </p:txBody>
      </p:sp>
      <p:sp>
        <p:nvSpPr>
          <p:cNvPr id="347" name="Google Shape;347;p37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sz="500"/>
          </a:p>
        </p:txBody>
      </p:sp>
      <p:sp>
        <p:nvSpPr>
          <p:cNvPr id="348" name="Google Shape;348;p37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sz="500"/>
          </a:p>
        </p:txBody>
      </p:sp>
      <p:sp>
        <p:nvSpPr>
          <p:cNvPr id="349" name="Google Shape;349;p37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350" name="Google Shape;350;p37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sz="500"/>
          </a:p>
        </p:txBody>
      </p:sp>
      <p:sp>
        <p:nvSpPr>
          <p:cNvPr id="351" name="Google Shape;351;p37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sz="500"/>
          </a:p>
        </p:txBody>
      </p:sp>
      <p:sp>
        <p:nvSpPr>
          <p:cNvPr id="352" name="Google Shape;352;p37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353" name="Google Shape;353;p37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500"/>
          </a:p>
        </p:txBody>
      </p:sp>
      <p:sp>
        <p:nvSpPr>
          <p:cNvPr id="354" name="Google Shape;354;p37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sz="500"/>
          </a:p>
        </p:txBody>
      </p:sp>
      <p:sp>
        <p:nvSpPr>
          <p:cNvPr id="355" name="Google Shape;355;p37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sz="500"/>
          </a:p>
        </p:txBody>
      </p:sp>
      <p:sp>
        <p:nvSpPr>
          <p:cNvPr id="356" name="Google Shape;356;p37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sz="500"/>
          </a:p>
        </p:txBody>
      </p:sp>
      <p:sp>
        <p:nvSpPr>
          <p:cNvPr id="357" name="Google Shape;357;p37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sz="500"/>
          </a:p>
        </p:txBody>
      </p:sp>
      <p:sp>
        <p:nvSpPr>
          <p:cNvPr id="358" name="Google Shape;358;p37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sz="500"/>
          </a:p>
        </p:txBody>
      </p:sp>
      <p:sp>
        <p:nvSpPr>
          <p:cNvPr id="359" name="Google Shape;359;p37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sz="500"/>
          </a:p>
        </p:txBody>
      </p:sp>
      <p:sp>
        <p:nvSpPr>
          <p:cNvPr id="360" name="Google Shape;360;p37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sz="500"/>
          </a:p>
        </p:txBody>
      </p:sp>
      <p:sp>
        <p:nvSpPr>
          <p:cNvPr id="361" name="Google Shape;361;p37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500"/>
          </a:p>
        </p:txBody>
      </p:sp>
      <p:sp>
        <p:nvSpPr>
          <p:cNvPr id="362" name="Google Shape;362;p37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sz="500"/>
          </a:p>
        </p:txBody>
      </p:sp>
      <p:sp>
        <p:nvSpPr>
          <p:cNvPr id="363" name="Google Shape;363;p37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sz="500"/>
          </a:p>
        </p:txBody>
      </p:sp>
      <p:sp>
        <p:nvSpPr>
          <p:cNvPr id="364" name="Google Shape;364;p37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sz="500"/>
          </a:p>
        </p:txBody>
      </p:sp>
      <p:sp>
        <p:nvSpPr>
          <p:cNvPr id="365" name="Google Shape;365;p37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sz="500"/>
          </a:p>
        </p:txBody>
      </p:sp>
      <p:sp>
        <p:nvSpPr>
          <p:cNvPr id="366" name="Google Shape;366;p37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sz="500"/>
          </a:p>
        </p:txBody>
      </p:sp>
      <p:sp>
        <p:nvSpPr>
          <p:cNvPr id="367" name="Google Shape;367;p37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sz="500"/>
          </a:p>
        </p:txBody>
      </p:sp>
      <p:sp>
        <p:nvSpPr>
          <p:cNvPr id="368" name="Google Shape;368;p37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sz="500"/>
          </a:p>
        </p:txBody>
      </p:sp>
      <p:sp>
        <p:nvSpPr>
          <p:cNvPr id="369" name="Google Shape;369;p37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sz="500"/>
          </a:p>
        </p:txBody>
      </p:sp>
      <p:sp>
        <p:nvSpPr>
          <p:cNvPr id="370" name="Google Shape;370;p37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500"/>
          </a:p>
        </p:txBody>
      </p:sp>
      <p:sp>
        <p:nvSpPr>
          <p:cNvPr id="371" name="Google Shape;371;p37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sz="500"/>
          </a:p>
        </p:txBody>
      </p:sp>
      <p:sp>
        <p:nvSpPr>
          <p:cNvPr id="372" name="Google Shape;372;p37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sz="500"/>
          </a:p>
        </p:txBody>
      </p:sp>
      <p:sp>
        <p:nvSpPr>
          <p:cNvPr id="373" name="Google Shape;373;p37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sz="500"/>
          </a:p>
        </p:txBody>
      </p:sp>
      <p:sp>
        <p:nvSpPr>
          <p:cNvPr id="374" name="Google Shape;374;p37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sz="500"/>
          </a:p>
        </p:txBody>
      </p:sp>
      <p:sp>
        <p:nvSpPr>
          <p:cNvPr id="375" name="Google Shape;375;p37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sz="500"/>
          </a:p>
        </p:txBody>
      </p:sp>
      <p:sp>
        <p:nvSpPr>
          <p:cNvPr id="376" name="Google Shape;376;p37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sz="500"/>
          </a:p>
        </p:txBody>
      </p:sp>
      <p:sp>
        <p:nvSpPr>
          <p:cNvPr id="377" name="Google Shape;377;p37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sz="500"/>
          </a:p>
        </p:txBody>
      </p:sp>
      <p:sp>
        <p:nvSpPr>
          <p:cNvPr id="378" name="Google Shape;378;p37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sz="500"/>
          </a:p>
        </p:txBody>
      </p:sp>
      <p:sp>
        <p:nvSpPr>
          <p:cNvPr id="379" name="Google Shape;379;p37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sz="500"/>
          </a:p>
        </p:txBody>
      </p:sp>
      <p:sp>
        <p:nvSpPr>
          <p:cNvPr id="380" name="Google Shape;380;p37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sz="500"/>
          </a:p>
        </p:txBody>
      </p:sp>
      <p:sp>
        <p:nvSpPr>
          <p:cNvPr id="381" name="Google Shape;381;p37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sz="500"/>
          </a:p>
        </p:txBody>
      </p:sp>
      <p:sp>
        <p:nvSpPr>
          <p:cNvPr id="382" name="Google Shape;382;p37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sz="500"/>
          </a:p>
        </p:txBody>
      </p:sp>
      <p:sp>
        <p:nvSpPr>
          <p:cNvPr id="383" name="Google Shape;383;p37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sz="500"/>
          </a:p>
        </p:txBody>
      </p:sp>
      <p:sp>
        <p:nvSpPr>
          <p:cNvPr id="384" name="Google Shape;384;p37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sz="500"/>
          </a:p>
        </p:txBody>
      </p:sp>
      <p:sp>
        <p:nvSpPr>
          <p:cNvPr id="385" name="Google Shape;385;p37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sz="500"/>
          </a:p>
        </p:txBody>
      </p:sp>
      <p:sp>
        <p:nvSpPr>
          <p:cNvPr id="386" name="Google Shape;386;p37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sz="500"/>
          </a:p>
        </p:txBody>
      </p:sp>
      <p:sp>
        <p:nvSpPr>
          <p:cNvPr id="387" name="Google Shape;387;p37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500"/>
          </a:p>
        </p:txBody>
      </p:sp>
      <p:sp>
        <p:nvSpPr>
          <p:cNvPr id="388" name="Google Shape;388;p37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sz="500"/>
          </a:p>
        </p:txBody>
      </p:sp>
      <p:sp>
        <p:nvSpPr>
          <p:cNvPr id="389" name="Google Shape;389;p37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sz="500"/>
          </a:p>
        </p:txBody>
      </p:sp>
      <p:sp>
        <p:nvSpPr>
          <p:cNvPr id="390" name="Google Shape;390;p37"/>
          <p:cNvSpPr/>
          <p:nvPr/>
        </p:nvSpPr>
        <p:spPr>
          <a:xfrm>
            <a:off x="2674210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3566489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2" name="Google Shape;392;p37"/>
          <p:cNvSpPr/>
          <p:nvPr/>
        </p:nvSpPr>
        <p:spPr>
          <a:xfrm>
            <a:off x="4385518" y="2111296"/>
            <a:ext cx="343548" cy="311850"/>
          </a:xfrm>
          <a:custGeom>
            <a:rect b="b" l="l" r="r" t="t"/>
            <a:pathLst>
              <a:path extrusionOk="0" h="21600" w="2160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3" name="Google Shape;393;p37"/>
          <p:cNvSpPr/>
          <p:nvPr/>
        </p:nvSpPr>
        <p:spPr>
          <a:xfrm>
            <a:off x="5291160" y="2111296"/>
            <a:ext cx="279565" cy="310392"/>
          </a:xfrm>
          <a:custGeom>
            <a:rect b="b" l="l" r="r" t="t"/>
            <a:pathLst>
              <a:path extrusionOk="0" h="21600" w="21534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6101826" y="2111296"/>
            <a:ext cx="372653" cy="311850"/>
          </a:xfrm>
          <a:custGeom>
            <a:rect b="b" l="l" r="r" t="t"/>
            <a:pathLst>
              <a:path extrusionOk="0" h="21600" w="2155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970771" y="2111296"/>
            <a:ext cx="300098" cy="310392"/>
          </a:xfrm>
          <a:custGeom>
            <a:rect b="b" l="l" r="r" t="t"/>
            <a:pathLst>
              <a:path extrusionOk="0" h="21600" w="21524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1834687" y="21112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6984636" y="2203120"/>
            <a:ext cx="311850" cy="218754"/>
          </a:xfrm>
          <a:custGeom>
            <a:rect b="b" l="l" r="r" t="t"/>
            <a:pathLst>
              <a:path extrusionOk="0" h="21600" w="2160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7872693" y="2149338"/>
            <a:ext cx="272646" cy="271188"/>
          </a:xfrm>
          <a:custGeom>
            <a:rect b="b" l="l" r="r" t="t"/>
            <a:pathLst>
              <a:path extrusionOk="0" h="21600" w="2160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9" name="Google Shape;399;p37"/>
          <p:cNvSpPr/>
          <p:nvPr/>
        </p:nvSpPr>
        <p:spPr>
          <a:xfrm>
            <a:off x="1005396" y="2695652"/>
            <a:ext cx="267300" cy="282906"/>
          </a:xfrm>
          <a:custGeom>
            <a:rect b="b" l="l" r="r" t="t"/>
            <a:pathLst>
              <a:path extrusionOk="0" h="21600" w="2160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0" name="Google Shape;400;p37"/>
          <p:cNvSpPr/>
          <p:nvPr/>
        </p:nvSpPr>
        <p:spPr>
          <a:xfrm>
            <a:off x="1047157" y="3302489"/>
            <a:ext cx="179928" cy="283986"/>
          </a:xfrm>
          <a:custGeom>
            <a:rect b="b" l="l" r="r" t="t"/>
            <a:pathLst>
              <a:path extrusionOk="0" h="21600" w="2160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989170" y="3868083"/>
            <a:ext cx="282906" cy="282906"/>
          </a:xfrm>
          <a:custGeom>
            <a:rect b="b" l="l" r="r" t="t"/>
            <a:pathLst>
              <a:path extrusionOk="0" h="21600" w="2160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37"/>
          <p:cNvSpPr/>
          <p:nvPr/>
        </p:nvSpPr>
        <p:spPr>
          <a:xfrm>
            <a:off x="1832782" y="2688560"/>
            <a:ext cx="282906" cy="28290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1810595" y="3321326"/>
            <a:ext cx="328698" cy="260928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1884418" y="3873129"/>
            <a:ext cx="169452" cy="298458"/>
          </a:xfrm>
          <a:custGeom>
            <a:rect b="b" l="l" r="r" t="t"/>
            <a:pathLst>
              <a:path extrusionOk="0" h="21600" w="2160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2747998" y="3848554"/>
            <a:ext cx="157410" cy="314064"/>
          </a:xfrm>
          <a:custGeom>
            <a:rect b="b" l="l" r="r" t="t"/>
            <a:pathLst>
              <a:path extrusionOk="0" h="21600" w="2160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2689272" y="2667288"/>
            <a:ext cx="299916" cy="299916"/>
          </a:xfrm>
          <a:custGeom>
            <a:rect b="b" l="l" r="r" t="t"/>
            <a:pathLst>
              <a:path extrusionOk="0" h="21600" w="2160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2701927" y="3302489"/>
            <a:ext cx="234522" cy="267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3624580" y="2695652"/>
            <a:ext cx="170586" cy="216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3547583" y="3256811"/>
            <a:ext cx="322110" cy="32211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3564549" y="3934121"/>
            <a:ext cx="289278" cy="192942"/>
          </a:xfrm>
          <a:custGeom>
            <a:rect b="b" l="l" r="r" t="t"/>
            <a:pathLst>
              <a:path extrusionOk="0" h="21600" w="2160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4386715" y="3862344"/>
            <a:ext cx="323352" cy="292032"/>
          </a:xfrm>
          <a:custGeom>
            <a:rect b="b" l="l" r="r" t="t"/>
            <a:pathLst>
              <a:path extrusionOk="0" h="21600" w="2160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4386715" y="2653105"/>
            <a:ext cx="323352" cy="324486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4386715" y="3299878"/>
            <a:ext cx="323352" cy="25833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5266300" y="2681470"/>
            <a:ext cx="331236" cy="28398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5194524" y="3281609"/>
            <a:ext cx="403056" cy="268596"/>
          </a:xfrm>
          <a:custGeom>
            <a:rect b="b" l="l" r="r" t="t"/>
            <a:pathLst>
              <a:path extrusionOk="0" h="21600" w="2160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5194524" y="3866260"/>
            <a:ext cx="403056" cy="285444"/>
          </a:xfrm>
          <a:custGeom>
            <a:rect b="b" l="l" r="r" t="t"/>
            <a:pathLst>
              <a:path extrusionOk="0" h="21600" w="2160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6174597" y="2620433"/>
            <a:ext cx="217836" cy="342954"/>
          </a:xfrm>
          <a:custGeom>
            <a:rect b="b" l="l" r="r" t="t"/>
            <a:pathLst>
              <a:path extrusionOk="0" h="21600" w="2160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8" name="Google Shape;418;p37"/>
          <p:cNvSpPr/>
          <p:nvPr/>
        </p:nvSpPr>
        <p:spPr>
          <a:xfrm>
            <a:off x="6182427" y="3232142"/>
            <a:ext cx="203202" cy="342954"/>
          </a:xfrm>
          <a:custGeom>
            <a:rect b="b" l="l" r="r" t="t"/>
            <a:pathLst>
              <a:path extrusionOk="0" h="21600" w="2160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9" name="Google Shape;419;p37"/>
          <p:cNvSpPr/>
          <p:nvPr/>
        </p:nvSpPr>
        <p:spPr>
          <a:xfrm>
            <a:off x="6143277" y="3852250"/>
            <a:ext cx="258336" cy="31552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37"/>
          <p:cNvSpPr/>
          <p:nvPr/>
        </p:nvSpPr>
        <p:spPr>
          <a:xfrm>
            <a:off x="7016042" y="2655889"/>
            <a:ext cx="322819" cy="294624"/>
          </a:xfrm>
          <a:custGeom>
            <a:rect b="b" l="l" r="r" t="t"/>
            <a:pathLst>
              <a:path extrusionOk="0" h="21600" w="21058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37"/>
          <p:cNvSpPr/>
          <p:nvPr/>
        </p:nvSpPr>
        <p:spPr>
          <a:xfrm>
            <a:off x="7038004" y="3290695"/>
            <a:ext cx="277560" cy="277560"/>
          </a:xfrm>
          <a:custGeom>
            <a:rect b="b" l="l" r="r" t="t"/>
            <a:pathLst>
              <a:path extrusionOk="0" h="21600" w="2160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" name="Google Shape;422;p37"/>
          <p:cNvSpPr/>
          <p:nvPr/>
        </p:nvSpPr>
        <p:spPr>
          <a:xfrm>
            <a:off x="7044530" y="3844026"/>
            <a:ext cx="265842" cy="314226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7817624" y="3253809"/>
            <a:ext cx="396306" cy="344088"/>
          </a:xfrm>
          <a:custGeom>
            <a:rect b="b" l="l" r="r" t="t"/>
            <a:pathLst>
              <a:path extrusionOk="0" h="21600" w="2160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4" name="Google Shape;424;p37"/>
          <p:cNvSpPr/>
          <p:nvPr/>
        </p:nvSpPr>
        <p:spPr>
          <a:xfrm>
            <a:off x="7875783" y="3850378"/>
            <a:ext cx="265842" cy="312768"/>
          </a:xfrm>
          <a:custGeom>
            <a:rect b="b" l="l" r="r" t="t"/>
            <a:pathLst>
              <a:path extrusionOk="0" h="21600" w="2160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7935467" y="2645841"/>
            <a:ext cx="203202" cy="340416"/>
          </a:xfrm>
          <a:custGeom>
            <a:rect b="b" l="l" r="r" t="t"/>
            <a:pathLst>
              <a:path extrusionOk="0" h="21600" w="2160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6" name="Google Shape;426;p37"/>
          <p:cNvSpPr/>
          <p:nvPr/>
        </p:nvSpPr>
        <p:spPr>
          <a:xfrm>
            <a:off x="2657157" y="1538061"/>
            <a:ext cx="343548" cy="248832"/>
          </a:xfrm>
          <a:custGeom>
            <a:rect b="b" l="l" r="r" t="t"/>
            <a:pathLst>
              <a:path extrusionOk="0" h="21600" w="2160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7" name="Google Shape;427;p37"/>
          <p:cNvSpPr/>
          <p:nvPr/>
        </p:nvSpPr>
        <p:spPr>
          <a:xfrm>
            <a:off x="3579359" y="1517071"/>
            <a:ext cx="279018" cy="279018"/>
          </a:xfrm>
          <a:custGeom>
            <a:rect b="b" l="l" r="r" t="t"/>
            <a:pathLst>
              <a:path extrusionOk="0" h="21600" w="2160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4432742" y="1523631"/>
            <a:ext cx="248832" cy="279018"/>
          </a:xfrm>
          <a:custGeom>
            <a:rect b="b" l="l" r="r" t="t"/>
            <a:pathLst>
              <a:path extrusionOk="0" h="21600" w="2160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9" name="Google Shape;429;p37"/>
          <p:cNvSpPr/>
          <p:nvPr/>
        </p:nvSpPr>
        <p:spPr>
          <a:xfrm>
            <a:off x="6117567" y="1506579"/>
            <a:ext cx="309258" cy="311850"/>
          </a:xfrm>
          <a:custGeom>
            <a:rect b="b" l="l" r="r" t="t"/>
            <a:pathLst>
              <a:path extrusionOk="0" h="21600" w="2160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0" name="Google Shape;430;p37"/>
          <p:cNvSpPr/>
          <p:nvPr/>
        </p:nvSpPr>
        <p:spPr>
          <a:xfrm>
            <a:off x="971551" y="1505266"/>
            <a:ext cx="310392" cy="313146"/>
          </a:xfrm>
          <a:custGeom>
            <a:rect b="b" l="l" r="r" t="t"/>
            <a:pathLst>
              <a:path extrusionOk="0" h="21600" w="2160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1834687" y="14973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2" name="Google Shape;432;p37"/>
          <p:cNvSpPr/>
          <p:nvPr/>
        </p:nvSpPr>
        <p:spPr>
          <a:xfrm>
            <a:off x="7001688" y="1562983"/>
            <a:ext cx="279018" cy="280530"/>
          </a:xfrm>
          <a:custGeom>
            <a:rect b="b" l="l" r="r" t="t"/>
            <a:pathLst>
              <a:path extrusionOk="0" h="21600" w="2160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3" name="Google Shape;433;p37"/>
          <p:cNvSpPr/>
          <p:nvPr/>
        </p:nvSpPr>
        <p:spPr>
          <a:xfrm>
            <a:off x="7904175" y="1522320"/>
            <a:ext cx="217512" cy="311850"/>
          </a:xfrm>
          <a:custGeom>
            <a:rect b="b" l="l" r="r" t="t"/>
            <a:pathLst>
              <a:path extrusionOk="0" h="21600" w="2160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4" name="Google Shape;434;p37"/>
          <p:cNvSpPr/>
          <p:nvPr/>
        </p:nvSpPr>
        <p:spPr>
          <a:xfrm>
            <a:off x="5237092" y="1538061"/>
            <a:ext cx="372654" cy="25358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436" name="Google Shape;43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437" name="Google Shape;437;p37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sz="500"/>
          </a:p>
        </p:txBody>
      </p:sp>
      <p:sp>
        <p:nvSpPr>
          <p:cNvPr id="443" name="Google Shape;443;p38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500"/>
          </a:p>
        </p:txBody>
      </p:sp>
      <p:sp>
        <p:nvSpPr>
          <p:cNvPr id="444" name="Google Shape;444;p38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sz="500"/>
          </a:p>
        </p:txBody>
      </p:sp>
      <p:sp>
        <p:nvSpPr>
          <p:cNvPr id="445" name="Google Shape;445;p38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sz="500"/>
          </a:p>
        </p:txBody>
      </p:sp>
      <p:sp>
        <p:nvSpPr>
          <p:cNvPr id="446" name="Google Shape;446;p38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sz="500"/>
          </a:p>
        </p:txBody>
      </p:sp>
      <p:sp>
        <p:nvSpPr>
          <p:cNvPr id="447" name="Google Shape;447;p38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sz="500"/>
          </a:p>
        </p:txBody>
      </p:sp>
      <p:sp>
        <p:nvSpPr>
          <p:cNvPr id="448" name="Google Shape;448;p38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sz="500"/>
          </a:p>
        </p:txBody>
      </p:sp>
      <p:sp>
        <p:nvSpPr>
          <p:cNvPr id="449" name="Google Shape;449;p38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sz="500"/>
          </a:p>
        </p:txBody>
      </p:sp>
      <p:sp>
        <p:nvSpPr>
          <p:cNvPr id="450" name="Google Shape;450;p38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sz="500"/>
          </a:p>
        </p:txBody>
      </p:sp>
      <p:sp>
        <p:nvSpPr>
          <p:cNvPr id="451" name="Google Shape;451;p38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sz="500"/>
          </a:p>
        </p:txBody>
      </p:sp>
      <p:sp>
        <p:nvSpPr>
          <p:cNvPr id="452" name="Google Shape;452;p38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sz="500"/>
          </a:p>
        </p:txBody>
      </p:sp>
      <p:sp>
        <p:nvSpPr>
          <p:cNvPr id="453" name="Google Shape;453;p38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sz="500"/>
          </a:p>
        </p:txBody>
      </p:sp>
      <p:sp>
        <p:nvSpPr>
          <p:cNvPr id="454" name="Google Shape;454;p38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sz="500"/>
          </a:p>
        </p:txBody>
      </p:sp>
      <p:sp>
        <p:nvSpPr>
          <p:cNvPr id="455" name="Google Shape;455;p38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sz="500"/>
          </a:p>
        </p:txBody>
      </p:sp>
      <p:sp>
        <p:nvSpPr>
          <p:cNvPr id="456" name="Google Shape;456;p38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sz="500"/>
          </a:p>
        </p:txBody>
      </p:sp>
      <p:sp>
        <p:nvSpPr>
          <p:cNvPr id="457" name="Google Shape;457;p38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sz="500"/>
          </a:p>
        </p:txBody>
      </p:sp>
      <p:sp>
        <p:nvSpPr>
          <p:cNvPr id="458" name="Google Shape;458;p38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sz="500"/>
          </a:p>
        </p:txBody>
      </p:sp>
      <p:sp>
        <p:nvSpPr>
          <p:cNvPr id="459" name="Google Shape;459;p38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sz="500"/>
          </a:p>
        </p:txBody>
      </p:sp>
      <p:sp>
        <p:nvSpPr>
          <p:cNvPr id="460" name="Google Shape;460;p38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sz="500"/>
          </a:p>
        </p:txBody>
      </p:sp>
      <p:sp>
        <p:nvSpPr>
          <p:cNvPr id="461" name="Google Shape;461;p38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sz="500"/>
          </a:p>
        </p:txBody>
      </p:sp>
      <p:sp>
        <p:nvSpPr>
          <p:cNvPr id="462" name="Google Shape;462;p38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sz="500"/>
          </a:p>
        </p:txBody>
      </p:sp>
      <p:sp>
        <p:nvSpPr>
          <p:cNvPr id="463" name="Google Shape;463;p38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sz="500"/>
          </a:p>
        </p:txBody>
      </p:sp>
      <p:sp>
        <p:nvSpPr>
          <p:cNvPr id="464" name="Google Shape;464;p38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sz="500"/>
          </a:p>
        </p:txBody>
      </p:sp>
      <p:sp>
        <p:nvSpPr>
          <p:cNvPr id="465" name="Google Shape;465;p38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sz="500"/>
          </a:p>
        </p:txBody>
      </p:sp>
      <p:sp>
        <p:nvSpPr>
          <p:cNvPr id="466" name="Google Shape;466;p38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sz="500"/>
          </a:p>
        </p:txBody>
      </p:sp>
      <p:sp>
        <p:nvSpPr>
          <p:cNvPr id="467" name="Google Shape;467;p38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sz="500"/>
          </a:p>
        </p:txBody>
      </p:sp>
      <p:sp>
        <p:nvSpPr>
          <p:cNvPr id="468" name="Google Shape;468;p38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sz="500"/>
          </a:p>
        </p:txBody>
      </p:sp>
      <p:sp>
        <p:nvSpPr>
          <p:cNvPr id="469" name="Google Shape;469;p38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sz="500"/>
          </a:p>
        </p:txBody>
      </p:sp>
      <p:sp>
        <p:nvSpPr>
          <p:cNvPr id="470" name="Google Shape;470;p38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sz="500"/>
          </a:p>
        </p:txBody>
      </p:sp>
      <p:sp>
        <p:nvSpPr>
          <p:cNvPr id="471" name="Google Shape;471;p38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472" name="Google Shape;472;p38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473" name="Google Shape;473;p38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sz="500"/>
          </a:p>
        </p:txBody>
      </p:sp>
      <p:sp>
        <p:nvSpPr>
          <p:cNvPr id="474" name="Google Shape;474;p38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sz="500"/>
          </a:p>
        </p:txBody>
      </p:sp>
      <p:sp>
        <p:nvSpPr>
          <p:cNvPr id="475" name="Google Shape;475;p38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sz="500"/>
          </a:p>
        </p:txBody>
      </p:sp>
      <p:sp>
        <p:nvSpPr>
          <p:cNvPr id="476" name="Google Shape;476;p38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sz="500"/>
          </a:p>
        </p:txBody>
      </p:sp>
      <p:sp>
        <p:nvSpPr>
          <p:cNvPr id="477" name="Google Shape;477;p38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sz="500"/>
          </a:p>
        </p:txBody>
      </p:sp>
      <p:sp>
        <p:nvSpPr>
          <p:cNvPr id="478" name="Google Shape;478;p38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sz="500"/>
          </a:p>
        </p:txBody>
      </p:sp>
      <p:sp>
        <p:nvSpPr>
          <p:cNvPr id="479" name="Google Shape;479;p38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sz="500"/>
          </a:p>
        </p:txBody>
      </p:sp>
      <p:sp>
        <p:nvSpPr>
          <p:cNvPr id="480" name="Google Shape;480;p38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sz="500"/>
          </a:p>
        </p:txBody>
      </p:sp>
      <p:sp>
        <p:nvSpPr>
          <p:cNvPr id="481" name="Google Shape;481;p38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sz="500"/>
          </a:p>
        </p:txBody>
      </p:sp>
      <p:sp>
        <p:nvSpPr>
          <p:cNvPr id="482" name="Google Shape;482;p38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sz="500"/>
          </a:p>
        </p:txBody>
      </p:sp>
      <p:sp>
        <p:nvSpPr>
          <p:cNvPr id="483" name="Google Shape;483;p38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sz="500"/>
          </a:p>
        </p:txBody>
      </p:sp>
      <p:sp>
        <p:nvSpPr>
          <p:cNvPr id="484" name="Google Shape;484;p38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sz="500"/>
          </a:p>
        </p:txBody>
      </p:sp>
      <p:sp>
        <p:nvSpPr>
          <p:cNvPr id="485" name="Google Shape;485;p38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sz="500"/>
          </a:p>
        </p:txBody>
      </p:sp>
      <p:sp>
        <p:nvSpPr>
          <p:cNvPr id="486" name="Google Shape;486;p38"/>
          <p:cNvSpPr/>
          <p:nvPr/>
        </p:nvSpPr>
        <p:spPr>
          <a:xfrm>
            <a:off x="1023754" y="1542596"/>
            <a:ext cx="226800" cy="311634"/>
          </a:xfrm>
          <a:custGeom>
            <a:rect b="b" l="l" r="r" t="t"/>
            <a:pathLst>
              <a:path extrusionOk="0" h="21600" w="2160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968943" y="2251626"/>
            <a:ext cx="340416" cy="225342"/>
          </a:xfrm>
          <a:custGeom>
            <a:rect b="b" l="l" r="r" t="t"/>
            <a:pathLst>
              <a:path extrusionOk="0" h="21600" w="2160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983298" y="2809900"/>
            <a:ext cx="311634" cy="254124"/>
          </a:xfrm>
          <a:custGeom>
            <a:rect b="b" l="l" r="r" t="t"/>
            <a:pathLst>
              <a:path extrusionOk="0" h="21600" w="2160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9" name="Google Shape;489;p38"/>
          <p:cNvSpPr/>
          <p:nvPr/>
        </p:nvSpPr>
        <p:spPr>
          <a:xfrm>
            <a:off x="983298" y="3426574"/>
            <a:ext cx="311634" cy="254124"/>
          </a:xfrm>
          <a:custGeom>
            <a:rect b="b" l="l" r="r" t="t"/>
            <a:pathLst>
              <a:path extrusionOk="0" h="21600" w="2160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1832869" y="1571723"/>
            <a:ext cx="283793" cy="282530"/>
          </a:xfrm>
          <a:custGeom>
            <a:rect b="b" l="l" r="r" t="t"/>
            <a:pathLst>
              <a:path extrusionOk="0" h="21477" w="21471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1858969" y="2310256"/>
            <a:ext cx="233442" cy="166752"/>
          </a:xfrm>
          <a:custGeom>
            <a:rect b="b" l="l" r="r" t="t"/>
            <a:pathLst>
              <a:path extrusionOk="0" h="21600" w="2160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1809379" y="2731667"/>
            <a:ext cx="333666" cy="332370"/>
          </a:xfrm>
          <a:custGeom>
            <a:rect b="b" l="l" r="r" t="t"/>
            <a:pathLst>
              <a:path extrusionOk="0" h="21600" w="2160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1808075" y="3512686"/>
            <a:ext cx="333666" cy="167994"/>
          </a:xfrm>
          <a:custGeom>
            <a:rect b="b" l="l" r="r" t="t"/>
            <a:pathLst>
              <a:path extrusionOk="0" h="21600" w="2160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2648508" y="1628892"/>
            <a:ext cx="340416" cy="225342"/>
          </a:xfrm>
          <a:custGeom>
            <a:rect b="b" l="l" r="r" t="t"/>
            <a:pathLst>
              <a:path extrusionOk="0" h="21600" w="2160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2677220" y="2250161"/>
            <a:ext cx="282906" cy="226800"/>
          </a:xfrm>
          <a:custGeom>
            <a:rect b="b" l="l" r="r" t="t"/>
            <a:pathLst>
              <a:path extrusionOk="0" h="21600" w="2160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732426" y="2769409"/>
            <a:ext cx="216378" cy="294624"/>
          </a:xfrm>
          <a:custGeom>
            <a:rect b="b" l="l" r="r" t="t"/>
            <a:pathLst>
              <a:path extrusionOk="0" h="21600" w="2160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684139" y="3432987"/>
            <a:ext cx="308934" cy="247698"/>
          </a:xfrm>
          <a:custGeom>
            <a:rect b="b" l="l" r="r" t="t"/>
            <a:pathLst>
              <a:path extrusionOk="0" h="21600" w="2160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3636413" y="1595912"/>
            <a:ext cx="144558" cy="258336"/>
          </a:xfrm>
          <a:custGeom>
            <a:rect b="b" l="l" r="r" t="t"/>
            <a:pathLst>
              <a:path extrusionOk="0" h="21600" w="2160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3547671" y="2217548"/>
            <a:ext cx="323352" cy="259416"/>
          </a:xfrm>
          <a:custGeom>
            <a:rect b="b" l="l" r="r" t="t"/>
            <a:pathLst>
              <a:path extrusionOk="0" h="21600" w="2160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3564637" y="2773257"/>
            <a:ext cx="290790" cy="290790"/>
          </a:xfrm>
          <a:custGeom>
            <a:rect b="b" l="l" r="r" t="t"/>
            <a:pathLst>
              <a:path extrusionOk="0" h="21600" w="2160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3567641" y="3356219"/>
            <a:ext cx="323914" cy="324486"/>
          </a:xfrm>
          <a:custGeom>
            <a:rect b="b" l="l" r="r" t="t"/>
            <a:pathLst>
              <a:path extrusionOk="0" h="21600" w="21544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4372447" y="1660222"/>
            <a:ext cx="354726" cy="194022"/>
          </a:xfrm>
          <a:custGeom>
            <a:rect b="b" l="l" r="r" t="t"/>
            <a:pathLst>
              <a:path extrusionOk="0" h="21600" w="2160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4407683" y="2196661"/>
            <a:ext cx="280513" cy="280314"/>
          </a:xfrm>
          <a:custGeom>
            <a:rect b="b" l="l" r="r" t="t"/>
            <a:pathLst>
              <a:path extrusionOk="0" h="21600" w="2152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4392021" y="2752370"/>
            <a:ext cx="311634" cy="311634"/>
          </a:xfrm>
          <a:custGeom>
            <a:rect b="b" l="l" r="r" t="t"/>
            <a:pathLst>
              <a:path extrusionOk="0" h="21600" w="2160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4408988" y="3337713"/>
            <a:ext cx="279417" cy="342954"/>
          </a:xfrm>
          <a:custGeom>
            <a:rect b="b" l="l" r="r" t="t"/>
            <a:pathLst>
              <a:path extrusionOk="0" h="21600" w="21535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6" name="Google Shape;506;p38"/>
          <p:cNvSpPr/>
          <p:nvPr/>
        </p:nvSpPr>
        <p:spPr>
          <a:xfrm>
            <a:off x="5210272" y="2140780"/>
            <a:ext cx="370278" cy="336204"/>
          </a:xfrm>
          <a:custGeom>
            <a:rect b="b" l="l" r="r" t="t"/>
            <a:pathLst>
              <a:path extrusionOk="0" h="21600" w="2160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7" name="Google Shape;507;p38"/>
          <p:cNvSpPr/>
          <p:nvPr/>
        </p:nvSpPr>
        <p:spPr>
          <a:xfrm>
            <a:off x="5245508" y="2744491"/>
            <a:ext cx="300998" cy="319518"/>
          </a:xfrm>
          <a:custGeom>
            <a:rect b="b" l="l" r="r" t="t"/>
            <a:pathLst>
              <a:path extrusionOk="0" h="21600" w="21496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8" name="Google Shape;508;p38"/>
          <p:cNvSpPr/>
          <p:nvPr/>
        </p:nvSpPr>
        <p:spPr>
          <a:xfrm>
            <a:off x="5228542" y="3446178"/>
            <a:ext cx="336204" cy="234522"/>
          </a:xfrm>
          <a:custGeom>
            <a:rect b="b" l="l" r="r" t="t"/>
            <a:pathLst>
              <a:path extrusionOk="0" h="21600" w="2160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9" name="Google Shape;509;p38"/>
          <p:cNvSpPr/>
          <p:nvPr/>
        </p:nvSpPr>
        <p:spPr>
          <a:xfrm>
            <a:off x="6159025" y="1496975"/>
            <a:ext cx="238572" cy="357264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0" name="Google Shape;510;p38"/>
          <p:cNvSpPr/>
          <p:nvPr/>
        </p:nvSpPr>
        <p:spPr>
          <a:xfrm>
            <a:off x="6168159" y="2213700"/>
            <a:ext cx="231930" cy="263304"/>
          </a:xfrm>
          <a:custGeom>
            <a:rect b="b" l="l" r="r" t="t"/>
            <a:pathLst>
              <a:path extrusionOk="0" h="21600" w="2160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6234716" y="2943560"/>
            <a:ext cx="99144" cy="99144"/>
          </a:xfrm>
          <a:custGeom>
            <a:rect b="b" l="l" r="r" t="t"/>
            <a:pathLst>
              <a:path extrusionOk="0" h="21600" w="2160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2" name="Google Shape;512;p38"/>
          <p:cNvSpPr/>
          <p:nvPr/>
        </p:nvSpPr>
        <p:spPr>
          <a:xfrm>
            <a:off x="6129009" y="2786449"/>
            <a:ext cx="310392" cy="277560"/>
          </a:xfrm>
          <a:custGeom>
            <a:rect b="b" l="l" r="r" t="t"/>
            <a:pathLst>
              <a:path extrusionOk="0" h="21600" w="2160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" name="Google Shape;513;p38"/>
          <p:cNvSpPr/>
          <p:nvPr/>
        </p:nvSpPr>
        <p:spPr>
          <a:xfrm>
            <a:off x="7052449" y="1603974"/>
            <a:ext cx="251586" cy="250290"/>
          </a:xfrm>
          <a:custGeom>
            <a:rect b="b" l="l" r="r" t="t"/>
            <a:pathLst>
              <a:path extrusionOk="0" h="21600" w="2160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" name="Google Shape;514;p38"/>
          <p:cNvSpPr/>
          <p:nvPr/>
        </p:nvSpPr>
        <p:spPr>
          <a:xfrm>
            <a:off x="7021127" y="2162766"/>
            <a:ext cx="314226" cy="314226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5" name="Google Shape;515;p38"/>
          <p:cNvSpPr/>
          <p:nvPr/>
        </p:nvSpPr>
        <p:spPr>
          <a:xfrm>
            <a:off x="7004163" y="2781135"/>
            <a:ext cx="345546" cy="282906"/>
          </a:xfrm>
          <a:custGeom>
            <a:rect b="b" l="l" r="r" t="t"/>
            <a:pathLst>
              <a:path extrusionOk="0" h="21600" w="2160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" name="Google Shape;516;p38"/>
          <p:cNvSpPr/>
          <p:nvPr/>
        </p:nvSpPr>
        <p:spPr>
          <a:xfrm>
            <a:off x="7049838" y="3382235"/>
            <a:ext cx="298458" cy="298458"/>
          </a:xfrm>
          <a:custGeom>
            <a:rect b="b" l="l" r="r" t="t"/>
            <a:pathLst>
              <a:path extrusionOk="0" h="21600" w="2160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7" name="Google Shape;517;p38"/>
          <p:cNvSpPr/>
          <p:nvPr/>
        </p:nvSpPr>
        <p:spPr>
          <a:xfrm>
            <a:off x="7867301" y="1590966"/>
            <a:ext cx="298458" cy="263304"/>
          </a:xfrm>
          <a:custGeom>
            <a:rect b="b" l="l" r="r" t="t"/>
            <a:pathLst>
              <a:path extrusionOk="0" h="21600" w="2160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" name="Google Shape;518;p38"/>
          <p:cNvSpPr/>
          <p:nvPr/>
        </p:nvSpPr>
        <p:spPr>
          <a:xfrm>
            <a:off x="7850337" y="2115862"/>
            <a:ext cx="328861" cy="361113"/>
          </a:xfrm>
          <a:custGeom>
            <a:rect b="b" l="l" r="r" t="t"/>
            <a:pathLst>
              <a:path extrusionOk="0" h="21355" w="21547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9" name="Google Shape;519;p38"/>
          <p:cNvSpPr/>
          <p:nvPr/>
        </p:nvSpPr>
        <p:spPr>
          <a:xfrm>
            <a:off x="7882962" y="2751271"/>
            <a:ext cx="263826" cy="312768"/>
          </a:xfrm>
          <a:custGeom>
            <a:rect b="b" l="l" r="r" t="t"/>
            <a:pathLst>
              <a:path extrusionOk="0" h="21600" w="21528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" name="Google Shape;520;p38"/>
          <p:cNvSpPr/>
          <p:nvPr/>
        </p:nvSpPr>
        <p:spPr>
          <a:xfrm>
            <a:off x="7882962" y="3350905"/>
            <a:ext cx="264762" cy="329778"/>
          </a:xfrm>
          <a:custGeom>
            <a:rect b="b" l="l" r="r" t="t"/>
            <a:pathLst>
              <a:path extrusionOk="0" h="21600" w="2160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1" name="Google Shape;521;p38"/>
          <p:cNvSpPr/>
          <p:nvPr/>
        </p:nvSpPr>
        <p:spPr>
          <a:xfrm>
            <a:off x="6068415" y="3350905"/>
            <a:ext cx="399222" cy="329778"/>
          </a:xfrm>
          <a:custGeom>
            <a:rect b="b" l="l" r="r" t="t"/>
            <a:pathLst>
              <a:path extrusionOk="0" h="21600" w="2160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2" name="Google Shape;522;p38"/>
          <p:cNvSpPr/>
          <p:nvPr/>
        </p:nvSpPr>
        <p:spPr>
          <a:xfrm>
            <a:off x="5201705" y="1503937"/>
            <a:ext cx="386046" cy="350298"/>
          </a:xfrm>
          <a:custGeom>
            <a:rect b="b" l="l" r="r" t="t"/>
            <a:pathLst>
              <a:path extrusionOk="0" h="21600" w="2160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3" name="Google Shape;523;p38"/>
          <p:cNvSpPr/>
          <p:nvPr/>
        </p:nvSpPr>
        <p:spPr>
          <a:xfrm>
            <a:off x="984184" y="4032510"/>
            <a:ext cx="318978" cy="218916"/>
          </a:xfrm>
          <a:custGeom>
            <a:rect b="b" l="l" r="r" t="t"/>
            <a:pathLst>
              <a:path extrusionOk="0" h="21600" w="2160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4" name="Google Shape;524;p38"/>
          <p:cNvSpPr/>
          <p:nvPr/>
        </p:nvSpPr>
        <p:spPr>
          <a:xfrm>
            <a:off x="1853206" y="3996080"/>
            <a:ext cx="247158" cy="308718"/>
          </a:xfrm>
          <a:custGeom>
            <a:rect b="b" l="l" r="r" t="t"/>
            <a:pathLst>
              <a:path extrusionOk="0" h="21600" w="2160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5" name="Google Shape;525;p38"/>
          <p:cNvSpPr/>
          <p:nvPr/>
        </p:nvSpPr>
        <p:spPr>
          <a:xfrm>
            <a:off x="2688691" y="3994324"/>
            <a:ext cx="280530" cy="326484"/>
          </a:xfrm>
          <a:custGeom>
            <a:rect b="b" l="l" r="r" t="t"/>
            <a:pathLst>
              <a:path extrusionOk="0" h="21600" w="2160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3613783" y="4016188"/>
            <a:ext cx="262764" cy="27793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7" name="Google Shape;527;p38"/>
          <p:cNvSpPr/>
          <p:nvPr/>
        </p:nvSpPr>
        <p:spPr>
          <a:xfrm>
            <a:off x="4442447" y="4012080"/>
            <a:ext cx="306736" cy="308718"/>
          </a:xfrm>
          <a:custGeom>
            <a:rect b="b" l="l" r="r" t="t"/>
            <a:pathLst>
              <a:path extrusionOk="0" h="21600" w="21548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5295006" y="4025410"/>
            <a:ext cx="279587" cy="279396"/>
          </a:xfrm>
          <a:custGeom>
            <a:rect b="b" l="l" r="r" t="t"/>
            <a:pathLst>
              <a:path extrusionOk="0" h="21600" w="21544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9" name="Google Shape;529;p38"/>
          <p:cNvSpPr/>
          <p:nvPr/>
        </p:nvSpPr>
        <p:spPr>
          <a:xfrm>
            <a:off x="7011628" y="3986888"/>
            <a:ext cx="277938" cy="30726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0" name="Google Shape;530;p38"/>
          <p:cNvSpPr/>
          <p:nvPr/>
        </p:nvSpPr>
        <p:spPr>
          <a:xfrm>
            <a:off x="7844485" y="3964207"/>
            <a:ext cx="324479" cy="325404"/>
          </a:xfrm>
          <a:custGeom>
            <a:rect b="b" l="l" r="r" t="t"/>
            <a:pathLst>
              <a:path extrusionOk="0" h="21600" w="21535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1" name="Google Shape;531;p38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532" name="Google Shape;5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533" name="Google Shape;533;p38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534" name="Google Shape;534;p38"/>
          <p:cNvSpPr/>
          <p:nvPr/>
        </p:nvSpPr>
        <p:spPr>
          <a:xfrm>
            <a:off x="6120431" y="4007776"/>
            <a:ext cx="309128" cy="291676"/>
          </a:xfrm>
          <a:custGeom>
            <a:rect b="b" l="l" r="r" t="t"/>
            <a:pathLst>
              <a:path extrusionOk="0" h="20965" w="20564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5" name="Google Shape;535;p38"/>
          <p:cNvSpPr txBox="1"/>
          <p:nvPr/>
        </p:nvSpPr>
        <p:spPr>
          <a:xfrm>
            <a:off x="5916367" y="43315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fr" sz="3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food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9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sz="500"/>
          </a:p>
        </p:txBody>
      </p:sp>
      <p:sp>
        <p:nvSpPr>
          <p:cNvPr id="541" name="Google Shape;541;p39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sz="500"/>
          </a:p>
        </p:txBody>
      </p:sp>
      <p:sp>
        <p:nvSpPr>
          <p:cNvPr id="542" name="Google Shape;542;p39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500"/>
          </a:p>
        </p:txBody>
      </p:sp>
      <p:sp>
        <p:nvSpPr>
          <p:cNvPr id="543" name="Google Shape;543;p39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sz="500"/>
          </a:p>
        </p:txBody>
      </p:sp>
      <p:sp>
        <p:nvSpPr>
          <p:cNvPr id="544" name="Google Shape;544;p39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sz="500"/>
          </a:p>
        </p:txBody>
      </p:sp>
      <p:sp>
        <p:nvSpPr>
          <p:cNvPr id="545" name="Google Shape;545;p39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sz="500"/>
          </a:p>
        </p:txBody>
      </p:sp>
      <p:sp>
        <p:nvSpPr>
          <p:cNvPr id="546" name="Google Shape;546;p39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sz="500"/>
          </a:p>
        </p:txBody>
      </p:sp>
      <p:sp>
        <p:nvSpPr>
          <p:cNvPr id="547" name="Google Shape;547;p39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sz="500"/>
          </a:p>
        </p:txBody>
      </p:sp>
      <p:sp>
        <p:nvSpPr>
          <p:cNvPr id="548" name="Google Shape;548;p39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549" name="Google Shape;549;p39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sz="500"/>
          </a:p>
        </p:txBody>
      </p:sp>
      <p:sp>
        <p:nvSpPr>
          <p:cNvPr id="550" name="Google Shape;550;p39"/>
          <p:cNvSpPr txBox="1"/>
          <p:nvPr/>
        </p:nvSpPr>
        <p:spPr>
          <a:xfrm>
            <a:off x="4269383" y="1895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fr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sz="500"/>
          </a:p>
        </p:txBody>
      </p:sp>
      <p:sp>
        <p:nvSpPr>
          <p:cNvPr id="551" name="Google Shape;551;p39"/>
          <p:cNvSpPr/>
          <p:nvPr/>
        </p:nvSpPr>
        <p:spPr>
          <a:xfrm>
            <a:off x="983727" y="1583234"/>
            <a:ext cx="302789" cy="273618"/>
          </a:xfrm>
          <a:custGeom>
            <a:rect b="b" l="l" r="r" t="t"/>
            <a:pathLst>
              <a:path extrusionOk="0" h="21600" w="21482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2" name="Google Shape;552;p39"/>
          <p:cNvSpPr/>
          <p:nvPr/>
        </p:nvSpPr>
        <p:spPr>
          <a:xfrm>
            <a:off x="1840380" y="1598009"/>
            <a:ext cx="323352" cy="258876"/>
          </a:xfrm>
          <a:custGeom>
            <a:rect b="b" l="l" r="r" t="t"/>
            <a:pathLst>
              <a:path extrusionOk="0" h="21600" w="2160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3" name="Google Shape;553;p39"/>
          <p:cNvSpPr/>
          <p:nvPr/>
        </p:nvSpPr>
        <p:spPr>
          <a:xfrm>
            <a:off x="2673347" y="1476740"/>
            <a:ext cx="402772" cy="380128"/>
          </a:xfrm>
          <a:custGeom>
            <a:rect b="b" l="l" r="r" t="t"/>
            <a:pathLst>
              <a:path extrusionOk="0" h="21254" w="21553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4" name="Google Shape;554;p39"/>
          <p:cNvSpPr/>
          <p:nvPr/>
        </p:nvSpPr>
        <p:spPr>
          <a:xfrm>
            <a:off x="3603028" y="1537565"/>
            <a:ext cx="273618" cy="319302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5" name="Google Shape;555;p39"/>
          <p:cNvSpPr/>
          <p:nvPr/>
        </p:nvSpPr>
        <p:spPr>
          <a:xfrm>
            <a:off x="5402227" y="1583234"/>
            <a:ext cx="251362" cy="273618"/>
          </a:xfrm>
          <a:custGeom>
            <a:rect b="b" l="l" r="r" t="t"/>
            <a:pathLst>
              <a:path extrusionOk="0" h="21600" w="21553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6" name="Google Shape;556;p39"/>
          <p:cNvSpPr/>
          <p:nvPr/>
        </p:nvSpPr>
        <p:spPr>
          <a:xfrm>
            <a:off x="6222411" y="1600888"/>
            <a:ext cx="354024" cy="255960"/>
          </a:xfrm>
          <a:custGeom>
            <a:rect b="b" l="l" r="r" t="t"/>
            <a:pathLst>
              <a:path extrusionOk="0" h="21600" w="2160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7" name="Google Shape;557;p39"/>
          <p:cNvSpPr/>
          <p:nvPr/>
        </p:nvSpPr>
        <p:spPr>
          <a:xfrm>
            <a:off x="7045300" y="1583234"/>
            <a:ext cx="273618" cy="273618"/>
          </a:xfrm>
          <a:custGeom>
            <a:rect b="b" l="l" r="r" t="t"/>
            <a:pathLst>
              <a:path extrusionOk="0" h="21600" w="2160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8" name="Google Shape;558;p39"/>
          <p:cNvSpPr/>
          <p:nvPr/>
        </p:nvSpPr>
        <p:spPr>
          <a:xfrm>
            <a:off x="7849963" y="1565772"/>
            <a:ext cx="291114" cy="291114"/>
          </a:xfrm>
          <a:custGeom>
            <a:rect b="b" l="l" r="r" t="t"/>
            <a:pathLst>
              <a:path extrusionOk="0" h="21600" w="2160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59" name="Google Shape;559;p39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560" name="Google Shape;560;p39"/>
            <p:cNvSpPr/>
            <p:nvPr/>
          </p:nvSpPr>
          <p:spPr>
            <a:xfrm>
              <a:off x="189193" y="472195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189193" y="0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-1" y="141698"/>
              <a:ext cx="755892" cy="424926"/>
            </a:xfrm>
            <a:custGeom>
              <a:rect b="b" l="l" r="r" t="t"/>
              <a:pathLst>
                <a:path extrusionOk="0" h="21600" w="2160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63" name="Google Shape;563;p39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564" name="Google Shape;564;p39"/>
            <p:cNvSpPr/>
            <p:nvPr/>
          </p:nvSpPr>
          <p:spPr>
            <a:xfrm>
              <a:off x="0" y="-1"/>
              <a:ext cx="227178" cy="664092"/>
            </a:xfrm>
            <a:custGeom>
              <a:rect b="b" l="l" r="r" t="t"/>
              <a:pathLst>
                <a:path extrusionOk="0" h="21600" w="2160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98906" y="1783"/>
              <a:ext cx="224424" cy="660096"/>
            </a:xfrm>
            <a:custGeom>
              <a:rect b="b" l="l" r="r" t="t"/>
              <a:pathLst>
                <a:path extrusionOk="0" h="21600" w="2160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499809" y="136288"/>
              <a:ext cx="156870" cy="391770"/>
            </a:xfrm>
            <a:custGeom>
              <a:rect b="b" l="l" r="r" t="t"/>
              <a:pathLst>
                <a:path extrusionOk="0" h="21600" w="2160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167113" y="134250"/>
              <a:ext cx="159354" cy="395442"/>
            </a:xfrm>
            <a:custGeom>
              <a:rect b="b" l="l" r="r" t="t"/>
              <a:pathLst>
                <a:path extrusionOk="0" h="21600" w="2160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347727" y="267991"/>
              <a:ext cx="128358" cy="128628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69" name="Google Shape;569;p39"/>
          <p:cNvGrpSpPr/>
          <p:nvPr/>
        </p:nvGrpSpPr>
        <p:grpSpPr>
          <a:xfrm>
            <a:off x="4478170" y="1524032"/>
            <a:ext cx="302566" cy="313469"/>
            <a:chOff x="-5" y="0"/>
            <a:chExt cx="806843" cy="835917"/>
          </a:xfrm>
        </p:grpSpPr>
        <p:sp>
          <p:nvSpPr>
            <p:cNvPr id="570" name="Google Shape;570;p39"/>
            <p:cNvSpPr/>
            <p:nvPr/>
          </p:nvSpPr>
          <p:spPr>
            <a:xfrm>
              <a:off x="269052" y="269707"/>
              <a:ext cx="267700" cy="267732"/>
            </a:xfrm>
            <a:custGeom>
              <a:rect b="b" l="l" r="r" t="t"/>
              <a:pathLst>
                <a:path extrusionOk="0" h="21600" w="21567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-5" y="0"/>
              <a:ext cx="806843" cy="753138"/>
            </a:xfrm>
            <a:custGeom>
              <a:rect b="b" l="l" r="r" t="t"/>
              <a:pathLst>
                <a:path extrusionOk="0" h="21600" w="21582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135651" y="136306"/>
              <a:ext cx="534222" cy="498582"/>
            </a:xfrm>
            <a:custGeom>
              <a:rect b="b" l="l" r="r" t="t"/>
              <a:pathLst>
                <a:path extrusionOk="0" h="21600" w="2160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283954" y="562677"/>
              <a:ext cx="239166" cy="27324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descr="Google Shape;591;p28" id="574" name="Google Shape;5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2;p28" id="575" name="Google Shape;575;p39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576" name="Google Shape;576;p39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9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fr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578" name="Google Shape;57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579" name="Google Shape;579;p3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7488"/>
            <a:ext cx="3378428" cy="19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6" y="3007500"/>
            <a:ext cx="3722124" cy="19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440" y="288450"/>
            <a:ext cx="3310198" cy="26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Device Library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1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1"/>
          <p:cNvSpPr/>
          <p:nvPr/>
        </p:nvSpPr>
        <p:spPr>
          <a:xfrm>
            <a:off x="331675" y="3872150"/>
            <a:ext cx="3036300" cy="93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1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fr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sp>
        <p:nvSpPr>
          <p:cNvPr id="595" name="Google Shape;595;p41"/>
          <p:cNvSpPr txBox="1"/>
          <p:nvPr/>
        </p:nvSpPr>
        <p:spPr>
          <a:xfrm>
            <a:off x="317850" y="4316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fr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596" name="Google Shape;596;p41"/>
          <p:cNvPicPr preferRelativeResize="0"/>
          <p:nvPr/>
        </p:nvPicPr>
        <p:blipFill rotWithShape="1">
          <a:blip r:embed="rId3">
            <a:alphaModFix/>
          </a:blip>
          <a:srcRect b="23059" l="9841" r="17742" t="22580"/>
          <a:stretch/>
        </p:blipFill>
        <p:spPr>
          <a:xfrm>
            <a:off x="663350" y="4077400"/>
            <a:ext cx="2438876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1"/>
          <p:cNvSpPr/>
          <p:nvPr/>
        </p:nvSpPr>
        <p:spPr>
          <a:xfrm>
            <a:off x="331675" y="2932250"/>
            <a:ext cx="3036300" cy="93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1"/>
          <p:cNvSpPr/>
          <p:nvPr/>
        </p:nvSpPr>
        <p:spPr>
          <a:xfrm>
            <a:off x="5352775" y="3948475"/>
            <a:ext cx="3036300" cy="93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1"/>
          <p:cNvSpPr/>
          <p:nvPr/>
        </p:nvSpPr>
        <p:spPr>
          <a:xfrm>
            <a:off x="5352775" y="2919075"/>
            <a:ext cx="3036300" cy="93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41"/>
          <p:cNvPicPr preferRelativeResize="0"/>
          <p:nvPr/>
        </p:nvPicPr>
        <p:blipFill rotWithShape="1">
          <a:blip r:embed="rId4">
            <a:alphaModFix/>
          </a:blip>
          <a:srcRect b="23059" l="16535" r="14536" t="22580"/>
          <a:stretch/>
        </p:blipFill>
        <p:spPr>
          <a:xfrm>
            <a:off x="633000" y="2254900"/>
            <a:ext cx="2321500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1"/>
          <p:cNvPicPr preferRelativeResize="0"/>
          <p:nvPr/>
        </p:nvPicPr>
        <p:blipFill rotWithShape="1">
          <a:blip r:embed="rId5">
            <a:alphaModFix/>
          </a:blip>
          <a:srcRect b="23059" l="13875" r="17197" t="22580"/>
          <a:stretch/>
        </p:blipFill>
        <p:spPr>
          <a:xfrm>
            <a:off x="633000" y="1316125"/>
            <a:ext cx="2321500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1"/>
          <p:cNvPicPr preferRelativeResize="0"/>
          <p:nvPr/>
        </p:nvPicPr>
        <p:blipFill rotWithShape="1">
          <a:blip r:embed="rId6">
            <a:alphaModFix/>
          </a:blip>
          <a:srcRect b="23059" l="13869" r="17198" t="22580"/>
          <a:stretch/>
        </p:blipFill>
        <p:spPr>
          <a:xfrm>
            <a:off x="633000" y="3115000"/>
            <a:ext cx="2321500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1"/>
          <p:cNvPicPr preferRelativeResize="0"/>
          <p:nvPr/>
        </p:nvPicPr>
        <p:blipFill rotWithShape="1">
          <a:blip r:embed="rId7">
            <a:alphaModFix/>
          </a:blip>
          <a:srcRect b="39962" l="7077" r="6819" t="40234"/>
          <a:stretch/>
        </p:blipFill>
        <p:spPr>
          <a:xfrm>
            <a:off x="5341350" y="2192938"/>
            <a:ext cx="3036298" cy="69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0512" y="4133725"/>
            <a:ext cx="2900828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1250" y="1302825"/>
            <a:ext cx="2900823" cy="56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9075" y="3135175"/>
            <a:ext cx="2900854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888" y="1017725"/>
            <a:ext cx="1822225" cy="5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812" y="644600"/>
            <a:ext cx="9247652" cy="52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78756" l="0" r="0" t="0"/>
          <a:stretch/>
        </p:blipFill>
        <p:spPr>
          <a:xfrm>
            <a:off x="0" y="0"/>
            <a:ext cx="9144003" cy="10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0" l="0" r="10530" t="0"/>
          <a:stretch/>
        </p:blipFill>
        <p:spPr>
          <a:xfrm>
            <a:off x="2592374" y="-32776"/>
            <a:ext cx="3959309" cy="15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5"/>
          <p:cNvGrpSpPr/>
          <p:nvPr/>
        </p:nvGrpSpPr>
        <p:grpSpPr>
          <a:xfrm>
            <a:off x="1848101" y="4266138"/>
            <a:ext cx="5447799" cy="1047550"/>
            <a:chOff x="1991400" y="4266138"/>
            <a:chExt cx="5447799" cy="1047550"/>
          </a:xfrm>
        </p:grpSpPr>
        <p:pic>
          <p:nvPicPr>
            <p:cNvPr id="79" name="Google Shape;7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87100" y="4568882"/>
              <a:ext cx="2252099" cy="44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 rotWithShape="1">
            <a:blip r:embed="rId8">
              <a:alphaModFix/>
            </a:blip>
            <a:srcRect b="0" l="11841" r="22481" t="0"/>
            <a:stretch/>
          </p:blipFill>
          <p:spPr>
            <a:xfrm>
              <a:off x="1991400" y="4266138"/>
              <a:ext cx="2211948" cy="1047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78756" l="0" r="0" t="0"/>
          <a:stretch/>
        </p:blipFill>
        <p:spPr>
          <a:xfrm>
            <a:off x="0" y="0"/>
            <a:ext cx="9144003" cy="10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0" l="0" r="10530" t="0"/>
          <a:stretch/>
        </p:blipFill>
        <p:spPr>
          <a:xfrm>
            <a:off x="2592374" y="-32776"/>
            <a:ext cx="3959309" cy="15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6"/>
          <p:cNvGrpSpPr/>
          <p:nvPr/>
        </p:nvGrpSpPr>
        <p:grpSpPr>
          <a:xfrm>
            <a:off x="1848101" y="4266138"/>
            <a:ext cx="5447799" cy="1047550"/>
            <a:chOff x="1991400" y="4266138"/>
            <a:chExt cx="5447799" cy="1047550"/>
          </a:xfrm>
        </p:grpSpPr>
        <p:pic>
          <p:nvPicPr>
            <p:cNvPr id="89" name="Google Shape;8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87100" y="4568882"/>
              <a:ext cx="2252099" cy="44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6"/>
            <p:cNvPicPr preferRelativeResize="0"/>
            <p:nvPr/>
          </p:nvPicPr>
          <p:blipFill rotWithShape="1">
            <a:blip r:embed="rId6">
              <a:alphaModFix/>
            </a:blip>
            <a:srcRect b="0" l="11841" r="22481" t="0"/>
            <a:stretch/>
          </p:blipFill>
          <p:spPr>
            <a:xfrm>
              <a:off x="1991400" y="4266138"/>
              <a:ext cx="2211948" cy="1047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6"/>
          <p:cNvGrpSpPr/>
          <p:nvPr/>
        </p:nvGrpSpPr>
        <p:grpSpPr>
          <a:xfrm>
            <a:off x="1235550" y="1474500"/>
            <a:ext cx="6672950" cy="2194500"/>
            <a:chOff x="1160575" y="1486000"/>
            <a:chExt cx="6672950" cy="2194500"/>
          </a:xfrm>
        </p:grpSpPr>
        <p:pic>
          <p:nvPicPr>
            <p:cNvPr id="92" name="Google Shape;92;p16"/>
            <p:cNvPicPr preferRelativeResize="0"/>
            <p:nvPr/>
          </p:nvPicPr>
          <p:blipFill rotWithShape="1">
            <a:blip r:embed="rId7">
              <a:alphaModFix/>
            </a:blip>
            <a:srcRect b="0" l="13073" r="13065" t="0"/>
            <a:stretch/>
          </p:blipFill>
          <p:spPr>
            <a:xfrm>
              <a:off x="1160575" y="1486000"/>
              <a:ext cx="2160900" cy="219450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93" name="Google Shape;93;p16"/>
            <p:cNvCxnSpPr/>
            <p:nvPr/>
          </p:nvCxnSpPr>
          <p:spPr>
            <a:xfrm>
              <a:off x="3597800" y="1579450"/>
              <a:ext cx="0" cy="20076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" name="Google Shape;94;p16"/>
            <p:cNvSpPr txBox="1"/>
            <p:nvPr/>
          </p:nvSpPr>
          <p:spPr>
            <a:xfrm>
              <a:off x="3874125" y="1998400"/>
              <a:ext cx="39594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0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Smail KOURTA</a:t>
              </a:r>
              <a:endParaRPr b="1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GDG Algiers</a:t>
              </a:r>
              <a:r>
                <a:rPr lang="fr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Alumnus</a:t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VP of Infrastructure at </a:t>
              </a:r>
              <a:r>
                <a:rPr b="1" lang="fr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Code Labs Academy</a:t>
              </a:r>
              <a:endPara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4748"/>
            <a:ext cx="9144003" cy="288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6" y="173425"/>
            <a:ext cx="5330751" cy="20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5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76" y="173425"/>
            <a:ext cx="5330751" cy="20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59787"/>
            <a:ext cx="9143997" cy="299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6" y="173425"/>
            <a:ext cx="5330751" cy="20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359" y="155658"/>
            <a:ext cx="5330751" cy="207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59996"/>
            <a:ext cx="9144003" cy="308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50" y="241595"/>
            <a:ext cx="5196370" cy="18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80016"/>
            <a:ext cx="9143997" cy="322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77547" l="0" r="82707" t="0"/>
          <a:stretch/>
        </p:blipFill>
        <p:spPr>
          <a:xfrm>
            <a:off x="7562750" y="0"/>
            <a:ext cx="1581251" cy="11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515499"/>
            <a:ext cx="4895074" cy="211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A0C1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